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7" r:id="rId3"/>
    <p:sldId id="273" r:id="rId4"/>
    <p:sldId id="293" r:id="rId5"/>
    <p:sldId id="283" r:id="rId6"/>
    <p:sldId id="29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643C5F-280A-0603-A6C1-05DD0FC0E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3EA2F-E1D6-CE6D-BF40-BC1F5B1E3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07F70-FF92-C888-23E7-C4BBA3F00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28854-54C0-46C8-95EE-F811A05250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8947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A1CF1-6226-5318-B76B-6B196940B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0717A3-832A-35F2-41BE-7A0F5A00F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FDC0B-1537-E5AA-78DE-0D22D311C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A1249-537D-41C1-AB8C-69A294F6EDF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11034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C23256-DB02-2B53-0555-973E53BA7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89682-7D60-2236-FC8D-09837A55F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50FD3-2018-212B-4D91-6D03A127C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CB120-20BA-4CBE-B901-697FDA07720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09529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0003E7-4150-A322-A556-1CE8E6981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C295B7-DCA8-79C9-E436-9F91C269A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F860E-CAB6-C24B-1232-148CD01FC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BF81F-E72E-4168-ABBB-67D6264F8A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6767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42DF0-0720-4754-766D-410A8D1D7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C68CA2-9C61-F40F-6B82-8CC412761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78E34-DF17-379D-2AF9-8D1893492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CF0CC-930A-42C1-9C25-7E1EBC4F16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8769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F6D283-895F-9A4E-17DA-E977E2DD4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ED0774-1ABC-9586-8366-905F33788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FFA040-5EBB-4902-39F8-CCCED874E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3928F-5A0F-45B0-944C-FA9B5A9077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7835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EA793D7-89B6-A419-4C17-B0D47DCA3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6E50D6D-DADB-0AF3-83B5-F3629FE67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EE9B63-C0D0-6244-5B03-4BDDDB2A3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BFF5-3032-4C2A-99CC-31A72A2A3F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80203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D4BE28C-34A3-0C76-D366-CD8CDAE5C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43538EA-7A8B-6086-6FD7-0938535BC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37E50D0-B793-DBE5-DDF3-C7FEE8571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E51F0-CFE9-4F68-8CDC-9322A98C36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73388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C55536C-9131-B16B-BCA7-3F1437395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3ADDAA9-7710-7DEF-889E-8416DA8B2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FDA7FD2-80D4-B138-450A-0B0C05E2C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B833D-F932-43B2-B9C1-CAA164C44EE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16524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1A64CB5-669F-DFA6-A9D8-A39DFB96A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9C0EE84-A352-0BA6-C17F-1E61A99D1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4F2974-FEB3-4960-3DEC-EFC54CA5A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85E3F-15CE-42D4-B18B-C07C4E61CE5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82712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EEA90D2-A3D2-C3C9-0D56-BBA2B2F90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9745C45-3CEA-58F1-F9DB-631415B52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69C3AC-D457-805A-F012-0858E4AF0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A2D08-623F-4620-BB1A-41B90502C10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19412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7658157-C786-8748-6C8F-2F143A40B0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9623302-E191-6AAF-2D39-337B033BCE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B62476-3E6A-7946-408E-B9F25740CB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7E910E-0B6B-F289-E2BE-2E8FA45F1A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4ADC78-AC5B-AC2F-A773-96736BD3AA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E3CBC4-B399-4E3F-80A4-ACBF27A30D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02C86C0-A8CA-36B2-D724-59E5A105E4C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908050"/>
            <a:ext cx="10363200" cy="4609182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On a hill far away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stood an old rugged cross,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The emblem of suffering and shame,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 I love that old cross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where the dearest and best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For a world of lost sinners was slain.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3AD66384-CA96-AE26-02A1-D92D31E906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3456" y="1736985"/>
            <a:ext cx="10225087" cy="3384029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32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So I'll cherish the old rugged cross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Till my trophies at last I lay down;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 will cling to the old rugged cross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 exchange it some day for a crown.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D2196F8D-B405-2F11-56CE-DFA055F4BDA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60748"/>
            <a:ext cx="10515600" cy="4536504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O that old rugged cross,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so despised by the world,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Has a wondrous attraction for me;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For the dear Lamb of God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left his glory above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To bear it to dark Calvary.</a:t>
            </a:r>
            <a:endParaRPr lang="en-AU" altLang="en-US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08F4A525-97D0-810C-2D84-13592FFB04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03436" y="1772989"/>
            <a:ext cx="10585127" cy="3312021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So I'll cherish the old rugged cross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Till my trophies at last I lay down;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 will cling to the old rugged cross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 exchange it some day for a crown.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E5988739-3F59-36F5-411B-EEC215034A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34952" y="1160537"/>
            <a:ext cx="9506272" cy="4536926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To the old rugged cross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 will ever be true,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Its shame and reproach gladly bear;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Then he'll call me some day 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to my home far away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/>
              <a:t>Where his glory for ever I'll share</a:t>
            </a:r>
            <a:endParaRPr lang="en-AU" altLang="en-US" sz="4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08F4A525-97D0-810C-2D84-13592FFB04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03436" y="1772989"/>
            <a:ext cx="10585127" cy="3312021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So I'll cherish the old rugged cross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Till my trophies at last I lay down;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 will cling to the old rugged cross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And exchange it some day for a crown.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48A8EB-779D-4FA8-8CFC-2116632B244F}"/>
              </a:ext>
            </a:extLst>
          </p:cNvPr>
          <p:cNvSpPr/>
          <p:nvPr/>
        </p:nvSpPr>
        <p:spPr>
          <a:xfrm>
            <a:off x="192088" y="5661025"/>
            <a:ext cx="6096000" cy="1062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19722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George </a:t>
            </a:r>
            <a:r>
              <a:rPr lang="en-AU" sz="1050" dirty="0" err="1">
                <a:latin typeface="akagi_probook"/>
              </a:rPr>
              <a:t>Bennard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Words: Curb Word Music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Music: Curb Word Music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3296129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278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124. On a Hill Far Away </dc:title>
  <dc:creator>E. Langley Smith</dc:creator>
  <cp:lastModifiedBy>Narelle Wheaton</cp:lastModifiedBy>
  <cp:revision>3</cp:revision>
  <dcterms:created xsi:type="dcterms:W3CDTF">2001-02-23T03:01:15Z</dcterms:created>
  <dcterms:modified xsi:type="dcterms:W3CDTF">2023-06-12T04:32:24Z</dcterms:modified>
</cp:coreProperties>
</file>